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2"/>
  </p:notesMasterIdLst>
  <p:sldIdLst>
    <p:sldId id="256" r:id="rId2"/>
    <p:sldId id="275" r:id="rId3"/>
    <p:sldId id="276" r:id="rId4"/>
    <p:sldId id="258" r:id="rId5"/>
    <p:sldId id="259" r:id="rId6"/>
    <p:sldId id="260" r:id="rId7"/>
    <p:sldId id="261" r:id="rId8"/>
    <p:sldId id="263" r:id="rId9"/>
    <p:sldId id="272" r:id="rId10"/>
    <p:sldId id="262" r:id="rId11"/>
    <p:sldId id="264" r:id="rId12"/>
    <p:sldId id="265" r:id="rId13"/>
    <p:sldId id="266" r:id="rId14"/>
    <p:sldId id="267" r:id="rId15"/>
    <p:sldId id="268" r:id="rId16"/>
    <p:sldId id="273" r:id="rId17"/>
    <p:sldId id="269" r:id="rId18"/>
    <p:sldId id="270" r:id="rId19"/>
    <p:sldId id="271"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F789EC-864E-43D7-B131-F19903F7B7A5}">
          <p14:sldIdLst>
            <p14:sldId id="256"/>
            <p14:sldId id="275"/>
            <p14:sldId id="276"/>
            <p14:sldId id="258"/>
            <p14:sldId id="259"/>
            <p14:sldId id="260"/>
            <p14:sldId id="261"/>
            <p14:sldId id="263"/>
            <p14:sldId id="272"/>
            <p14:sldId id="262"/>
            <p14:sldId id="264"/>
            <p14:sldId id="265"/>
            <p14:sldId id="266"/>
            <p14:sldId id="267"/>
            <p14:sldId id="268"/>
            <p14:sldId id="273"/>
            <p14:sldId id="269"/>
            <p14:sldId id="270"/>
            <p14:sldId id="271"/>
            <p14:sldId id="2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338" y="-7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AADFE7-4302-4648-AD9A-F0D3073535D5}" type="datetimeFigureOut">
              <a:rPr lang="en-US" smtClean="0"/>
              <a:t>2/24/2023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801832-621A-4044-AE82-B4234C15B242}" type="slidenum">
              <a:rPr lang="en-US" smtClean="0"/>
              <a:t>‹#›</a:t>
            </a:fld>
            <a:endParaRPr lang="en-US"/>
          </a:p>
        </p:txBody>
      </p:sp>
    </p:spTree>
    <p:extLst>
      <p:ext uri="{BB962C8B-B14F-4D97-AF65-F5344CB8AC3E}">
        <p14:creationId xmlns:p14="http://schemas.microsoft.com/office/powerpoint/2010/main" val="611833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a:t>
            </a:fld>
            <a:endParaRPr lang="en-US"/>
          </a:p>
        </p:txBody>
      </p:sp>
    </p:spTree>
    <p:extLst>
      <p:ext uri="{BB962C8B-B14F-4D97-AF65-F5344CB8AC3E}">
        <p14:creationId xmlns:p14="http://schemas.microsoft.com/office/powerpoint/2010/main" val="893645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p:txBody>
      </p:sp>
      <p:sp>
        <p:nvSpPr>
          <p:cNvPr id="4" name="Slide Number Placeholder 3"/>
          <p:cNvSpPr>
            <a:spLocks noGrp="1"/>
          </p:cNvSpPr>
          <p:nvPr>
            <p:ph type="sldNum" sz="quarter" idx="10"/>
          </p:nvPr>
        </p:nvSpPr>
        <p:spPr/>
        <p:txBody>
          <a:bodyPr/>
          <a:lstStyle/>
          <a:p>
            <a:fld id="{5B801832-621A-4044-AE82-B4234C15B242}" type="slidenum">
              <a:rPr lang="en-US" smtClean="0"/>
              <a:t>10</a:t>
            </a:fld>
            <a:endParaRPr lang="en-US"/>
          </a:p>
        </p:txBody>
      </p:sp>
    </p:spTree>
    <p:extLst>
      <p:ext uri="{BB962C8B-B14F-4D97-AF65-F5344CB8AC3E}">
        <p14:creationId xmlns:p14="http://schemas.microsoft.com/office/powerpoint/2010/main" val="340312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11</a:t>
            </a:fld>
            <a:endParaRPr lang="en-US"/>
          </a:p>
        </p:txBody>
      </p:sp>
    </p:spTree>
    <p:extLst>
      <p:ext uri="{BB962C8B-B14F-4D97-AF65-F5344CB8AC3E}">
        <p14:creationId xmlns:p14="http://schemas.microsoft.com/office/powerpoint/2010/main" val="638711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12</a:t>
            </a:fld>
            <a:endParaRPr lang="en-US"/>
          </a:p>
        </p:txBody>
      </p:sp>
    </p:spTree>
    <p:extLst>
      <p:ext uri="{BB962C8B-B14F-4D97-AF65-F5344CB8AC3E}">
        <p14:creationId xmlns:p14="http://schemas.microsoft.com/office/powerpoint/2010/main" val="242196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13</a:t>
            </a:fld>
            <a:endParaRPr lang="en-US"/>
          </a:p>
        </p:txBody>
      </p:sp>
    </p:spTree>
    <p:extLst>
      <p:ext uri="{BB962C8B-B14F-4D97-AF65-F5344CB8AC3E}">
        <p14:creationId xmlns:p14="http://schemas.microsoft.com/office/powerpoint/2010/main" val="570444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14</a:t>
            </a:fld>
            <a:endParaRPr lang="en-US"/>
          </a:p>
        </p:txBody>
      </p:sp>
    </p:spTree>
    <p:extLst>
      <p:ext uri="{BB962C8B-B14F-4D97-AF65-F5344CB8AC3E}">
        <p14:creationId xmlns:p14="http://schemas.microsoft.com/office/powerpoint/2010/main" val="292306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01832-621A-4044-AE82-B4234C15B242}" type="slidenum">
              <a:rPr lang="en-US" smtClean="0"/>
              <a:t>15</a:t>
            </a:fld>
            <a:endParaRPr lang="en-US"/>
          </a:p>
        </p:txBody>
      </p:sp>
    </p:spTree>
    <p:extLst>
      <p:ext uri="{BB962C8B-B14F-4D97-AF65-F5344CB8AC3E}">
        <p14:creationId xmlns:p14="http://schemas.microsoft.com/office/powerpoint/2010/main" val="689077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801832-621A-4044-AE82-B4234C15B242}" type="slidenum">
              <a:rPr lang="en-US" smtClean="0"/>
              <a:t>16</a:t>
            </a:fld>
            <a:endParaRPr lang="en-US"/>
          </a:p>
        </p:txBody>
      </p:sp>
    </p:spTree>
    <p:extLst>
      <p:ext uri="{BB962C8B-B14F-4D97-AF65-F5344CB8AC3E}">
        <p14:creationId xmlns:p14="http://schemas.microsoft.com/office/powerpoint/2010/main" val="689077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Sindhuli</a:t>
            </a:r>
            <a:r>
              <a:rPr lang="en-US" dirty="0" smtClean="0"/>
              <a:t> Society of America                                                                                                                                                                                                                                        SSA Membership  continue..</a:t>
            </a:r>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17</a:t>
            </a:fld>
            <a:endParaRPr lang="en-US"/>
          </a:p>
        </p:txBody>
      </p:sp>
    </p:spTree>
    <p:extLst>
      <p:ext uri="{BB962C8B-B14F-4D97-AF65-F5344CB8AC3E}">
        <p14:creationId xmlns:p14="http://schemas.microsoft.com/office/powerpoint/2010/main" val="1337851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18</a:t>
            </a:fld>
            <a:endParaRPr lang="en-US"/>
          </a:p>
        </p:txBody>
      </p:sp>
    </p:spTree>
    <p:extLst>
      <p:ext uri="{BB962C8B-B14F-4D97-AF65-F5344CB8AC3E}">
        <p14:creationId xmlns:p14="http://schemas.microsoft.com/office/powerpoint/2010/main" val="4001693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SSA Membership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19</a:t>
            </a:fld>
            <a:endParaRPr lang="en-US"/>
          </a:p>
        </p:txBody>
      </p:sp>
    </p:spTree>
    <p:extLst>
      <p:ext uri="{BB962C8B-B14F-4D97-AF65-F5344CB8AC3E}">
        <p14:creationId xmlns:p14="http://schemas.microsoft.com/office/powerpoint/2010/main" val="203487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Account Sign Up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2</a:t>
            </a:fld>
            <a:endParaRPr lang="en-US"/>
          </a:p>
        </p:txBody>
      </p:sp>
    </p:spTree>
    <p:extLst>
      <p:ext uri="{BB962C8B-B14F-4D97-AF65-F5344CB8AC3E}">
        <p14:creationId xmlns:p14="http://schemas.microsoft.com/office/powerpoint/2010/main" val="595817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Account Sign Up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3</a:t>
            </a:fld>
            <a:endParaRPr lang="en-US"/>
          </a:p>
        </p:txBody>
      </p:sp>
    </p:spTree>
    <p:extLst>
      <p:ext uri="{BB962C8B-B14F-4D97-AF65-F5344CB8AC3E}">
        <p14:creationId xmlns:p14="http://schemas.microsoft.com/office/powerpoint/2010/main" val="59581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Sindhuli</a:t>
            </a:r>
            <a:r>
              <a:rPr lang="en-US" dirty="0" smtClean="0"/>
              <a:t> Society</a:t>
            </a:r>
            <a:r>
              <a:rPr lang="en-US" baseline="0" dirty="0" smtClean="0"/>
              <a:t> of America      .. Continue</a:t>
            </a:r>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4</a:t>
            </a:fld>
            <a:endParaRPr lang="en-US"/>
          </a:p>
        </p:txBody>
      </p:sp>
    </p:spTree>
    <p:extLst>
      <p:ext uri="{BB962C8B-B14F-4D97-AF65-F5344CB8AC3E}">
        <p14:creationId xmlns:p14="http://schemas.microsoft.com/office/powerpoint/2010/main" val="374133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Account Sign Up Continue..</a:t>
            </a:r>
            <a:endParaRPr lang="en-US" dirty="0" smtClean="0"/>
          </a:p>
          <a:p>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5</a:t>
            </a:fld>
            <a:endParaRPr lang="en-US"/>
          </a:p>
        </p:txBody>
      </p:sp>
    </p:spTree>
    <p:extLst>
      <p:ext uri="{BB962C8B-B14F-4D97-AF65-F5344CB8AC3E}">
        <p14:creationId xmlns:p14="http://schemas.microsoft.com/office/powerpoint/2010/main" val="59581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Account Sign Up Continue..</a:t>
            </a:r>
            <a:endParaRPr lang="en-US" dirty="0" smtClean="0"/>
          </a:p>
        </p:txBody>
      </p:sp>
      <p:sp>
        <p:nvSpPr>
          <p:cNvPr id="4" name="Slide Number Placeholder 3"/>
          <p:cNvSpPr>
            <a:spLocks noGrp="1"/>
          </p:cNvSpPr>
          <p:nvPr>
            <p:ph type="sldNum" sz="quarter" idx="10"/>
          </p:nvPr>
        </p:nvSpPr>
        <p:spPr/>
        <p:txBody>
          <a:bodyPr/>
          <a:lstStyle/>
          <a:p>
            <a:fld id="{5B801832-621A-4044-AE82-B4234C15B242}" type="slidenum">
              <a:rPr lang="en-US" smtClean="0"/>
              <a:t>6</a:t>
            </a:fld>
            <a:endParaRPr lang="en-US"/>
          </a:p>
        </p:txBody>
      </p:sp>
    </p:spTree>
    <p:extLst>
      <p:ext uri="{BB962C8B-B14F-4D97-AF65-F5344CB8AC3E}">
        <p14:creationId xmlns:p14="http://schemas.microsoft.com/office/powerpoint/2010/main" val="384291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Sindhuli</a:t>
            </a:r>
            <a:r>
              <a:rPr lang="en-US" dirty="0" smtClean="0"/>
              <a:t> Society</a:t>
            </a:r>
            <a:r>
              <a:rPr lang="en-US" baseline="0" dirty="0" smtClean="0"/>
              <a:t> of America                                                                                                                                                                                                                                        Account Sign Up Continue..</a:t>
            </a:r>
            <a:endParaRPr lang="en-US" dirty="0" smtClean="0"/>
          </a:p>
        </p:txBody>
      </p:sp>
      <p:sp>
        <p:nvSpPr>
          <p:cNvPr id="4" name="Slide Number Placeholder 3"/>
          <p:cNvSpPr>
            <a:spLocks noGrp="1"/>
          </p:cNvSpPr>
          <p:nvPr>
            <p:ph type="sldNum" sz="quarter" idx="10"/>
          </p:nvPr>
        </p:nvSpPr>
        <p:spPr/>
        <p:txBody>
          <a:bodyPr/>
          <a:lstStyle/>
          <a:p>
            <a:fld id="{5B801832-621A-4044-AE82-B4234C15B242}" type="slidenum">
              <a:rPr lang="en-US" smtClean="0"/>
              <a:t>7</a:t>
            </a:fld>
            <a:endParaRPr lang="en-US"/>
          </a:p>
        </p:txBody>
      </p:sp>
    </p:spTree>
    <p:extLst>
      <p:ext uri="{BB962C8B-B14F-4D97-AF65-F5344CB8AC3E}">
        <p14:creationId xmlns:p14="http://schemas.microsoft.com/office/powerpoint/2010/main" val="1382099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Sindhuli</a:t>
            </a:r>
            <a:r>
              <a:rPr lang="en-US" dirty="0" smtClean="0"/>
              <a:t> Society</a:t>
            </a:r>
            <a:r>
              <a:rPr lang="en-US" baseline="0" dirty="0" smtClean="0"/>
              <a:t> of America                                                                                                                                                                                                                                        Account Sign Up Continue..</a:t>
            </a:r>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8</a:t>
            </a:fld>
            <a:endParaRPr lang="en-US"/>
          </a:p>
        </p:txBody>
      </p:sp>
    </p:spTree>
    <p:extLst>
      <p:ext uri="{BB962C8B-B14F-4D97-AF65-F5344CB8AC3E}">
        <p14:creationId xmlns:p14="http://schemas.microsoft.com/office/powerpoint/2010/main" val="337969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Sindhuli</a:t>
            </a:r>
            <a:r>
              <a:rPr lang="en-US" dirty="0" smtClean="0"/>
              <a:t> Society</a:t>
            </a:r>
            <a:r>
              <a:rPr lang="en-US" baseline="0" dirty="0" smtClean="0"/>
              <a:t> of America                                                                                                                                                                                                                                        Account Sign Up Continue..</a:t>
            </a:r>
            <a:endParaRPr lang="en-US" dirty="0"/>
          </a:p>
        </p:txBody>
      </p:sp>
      <p:sp>
        <p:nvSpPr>
          <p:cNvPr id="4" name="Slide Number Placeholder 3"/>
          <p:cNvSpPr>
            <a:spLocks noGrp="1"/>
          </p:cNvSpPr>
          <p:nvPr>
            <p:ph type="sldNum" sz="quarter" idx="10"/>
          </p:nvPr>
        </p:nvSpPr>
        <p:spPr/>
        <p:txBody>
          <a:bodyPr/>
          <a:lstStyle/>
          <a:p>
            <a:fld id="{5B801832-621A-4044-AE82-B4234C15B242}" type="slidenum">
              <a:rPr lang="en-US" smtClean="0"/>
              <a:t>9</a:t>
            </a:fld>
            <a:endParaRPr lang="en-US"/>
          </a:p>
        </p:txBody>
      </p:sp>
    </p:spTree>
    <p:extLst>
      <p:ext uri="{BB962C8B-B14F-4D97-AF65-F5344CB8AC3E}">
        <p14:creationId xmlns:p14="http://schemas.microsoft.com/office/powerpoint/2010/main" val="337969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482492-1BBF-4D14-A56F-9D807C7E106A}" type="datetime1">
              <a:rPr lang="en-US" smtClean="0"/>
              <a:t>2/24/2023</a:t>
            </a:fld>
            <a:endParaRPr lang="en-US"/>
          </a:p>
        </p:txBody>
      </p:sp>
      <p:sp>
        <p:nvSpPr>
          <p:cNvPr id="8" name="Slide Number Placeholder 7"/>
          <p:cNvSpPr>
            <a:spLocks noGrp="1"/>
          </p:cNvSpPr>
          <p:nvPr>
            <p:ph type="sldNum" sz="quarter" idx="11"/>
          </p:nvPr>
        </p:nvSpPr>
        <p:spPr/>
        <p:txBody>
          <a:bodyPr/>
          <a:lstStyle/>
          <a:p>
            <a:fld id="{35F86CDB-8844-43C4-857E-972CEA96CEF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FB91E7-4489-4491-846B-4BB2633C4237}"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A3BE0-67C8-4E62-82AA-698074B2B521}"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F15C207-9710-4629-B339-E5256BE763A5}"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233454-BBF1-4856-A515-9D8AE638324A}" type="datetime1">
              <a:rPr lang="en-US" smtClean="0"/>
              <a:t>2/24/2023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6CDB-8844-43C4-857E-972CEA96CEF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1880765-7EA2-43CC-8D24-F1CB665715F8}"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6CDB-8844-43C4-857E-972CEA96CEF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2824D0-3367-43C2-B7F0-CE94A128747B}" type="datetime1">
              <a:rPr lang="en-US" smtClean="0"/>
              <a:t>2/24/2023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86CDB-8844-43C4-857E-972CEA96CEF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2E6E4C-C872-465D-B596-A261A2E756B5}" type="datetime1">
              <a:rPr lang="en-US" smtClean="0"/>
              <a:t>2/24/2023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8AD75-2CCC-4429-9AA3-2061B13793C5}" type="datetime1">
              <a:rPr lang="en-US" smtClean="0"/>
              <a:t>2/24/2023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AE533C-6730-4844-9692-D5408C3815A6}"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AA081-28CE-4EEE-B389-6CD0B63440DB}" type="datetime1">
              <a:rPr lang="en-US" smtClean="0"/>
              <a:t>2/24/2023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6CDB-8844-43C4-857E-972CEA96CEF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C54AE46-55E4-4F6D-97E4-E93F17229947}" type="datetime1">
              <a:rPr lang="en-US" smtClean="0"/>
              <a:t>2/24/2023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5F86CDB-8844-43C4-857E-972CEA96CEF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sindhulisamajus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Sindhuli</a:t>
            </a:r>
            <a:r>
              <a:rPr lang="en-US" dirty="0" smtClean="0"/>
              <a:t> Society Of America</a:t>
            </a:r>
            <a:endParaRPr lang="en-US" dirty="0"/>
          </a:p>
        </p:txBody>
      </p:sp>
      <p:sp>
        <p:nvSpPr>
          <p:cNvPr id="3" name="Subtitle 2"/>
          <p:cNvSpPr>
            <a:spLocks noGrp="1"/>
          </p:cNvSpPr>
          <p:nvPr>
            <p:ph type="subTitle" idx="1"/>
          </p:nvPr>
        </p:nvSpPr>
        <p:spPr/>
        <p:txBody>
          <a:bodyPr>
            <a:normAutofit fontScale="62500" lnSpcReduction="20000"/>
          </a:bodyPr>
          <a:lstStyle/>
          <a:p>
            <a:r>
              <a:rPr lang="en-US" dirty="0" smtClean="0"/>
              <a:t>Power Point Presentation – Account Sign up and Membership Instructions </a:t>
            </a:r>
          </a:p>
          <a:p>
            <a:endParaRPr lang="en-US" dirty="0"/>
          </a:p>
          <a:p>
            <a:r>
              <a:rPr lang="en-US" dirty="0" smtClean="0"/>
              <a:t>By Arjun </a:t>
            </a:r>
            <a:r>
              <a:rPr lang="en-US" dirty="0" err="1" smtClean="0"/>
              <a:t>Kafle</a:t>
            </a:r>
            <a:r>
              <a:rPr lang="en-US" dirty="0" smtClean="0"/>
              <a:t> </a:t>
            </a:r>
          </a:p>
          <a:p>
            <a:r>
              <a:rPr lang="en-US" dirty="0" smtClean="0"/>
              <a:t>General Secretary  </a:t>
            </a:r>
            <a:endParaRPr lang="en-US" dirty="0"/>
          </a:p>
        </p:txBody>
      </p:sp>
      <p:sp>
        <p:nvSpPr>
          <p:cNvPr id="4" name="Slide Number Placeholder 3"/>
          <p:cNvSpPr>
            <a:spLocks noGrp="1"/>
          </p:cNvSpPr>
          <p:nvPr>
            <p:ph type="sldNum" sz="quarter" idx="11"/>
          </p:nvPr>
        </p:nvSpPr>
        <p:spPr/>
        <p:txBody>
          <a:bodyPr/>
          <a:lstStyle/>
          <a:p>
            <a:fld id="{35F86CDB-8844-43C4-857E-972CEA96CEF2}" type="slidenum">
              <a:rPr lang="en-US" smtClean="0"/>
              <a:t>1</a:t>
            </a:fld>
            <a:endParaRPr lang="en-US"/>
          </a:p>
        </p:txBody>
      </p:sp>
    </p:spTree>
    <p:extLst>
      <p:ext uri="{BB962C8B-B14F-4D97-AF65-F5344CB8AC3E}">
        <p14:creationId xmlns:p14="http://schemas.microsoft.com/office/powerpoint/2010/main" val="1809088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 .. Continue</a:t>
            </a:r>
          </a:p>
        </p:txBody>
      </p:sp>
      <p:sp>
        <p:nvSpPr>
          <p:cNvPr id="9" name="Content Placeholder 8"/>
          <p:cNvSpPr>
            <a:spLocks noGrp="1"/>
          </p:cNvSpPr>
          <p:nvPr>
            <p:ph idx="1"/>
          </p:nvPr>
        </p:nvSpPr>
        <p:spPr/>
        <p:txBody>
          <a:bodyPr>
            <a:normAutofit/>
          </a:bodyPr>
          <a:lstStyle/>
          <a:p>
            <a:pPr marL="0" indent="0">
              <a:buNone/>
            </a:pPr>
            <a:r>
              <a:rPr lang="en-US" sz="1600" dirty="0" smtClean="0"/>
              <a:t>12. Please do not click below yellow arrowed box, it will ask to fill up same details.</a:t>
            </a: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10</a:t>
            </a:fld>
            <a:endParaRPr lang="en-US"/>
          </a:p>
        </p:txBody>
      </p:sp>
      <p:sp>
        <p:nvSpPr>
          <p:cNvPr id="5" name="Right Arrow 4"/>
          <p:cNvSpPr/>
          <p:nvPr/>
        </p:nvSpPr>
        <p:spPr>
          <a:xfrm>
            <a:off x="990600" y="5029200"/>
            <a:ext cx="978408" cy="3925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5320145" y="3276600"/>
            <a:ext cx="978408" cy="762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51325"/>
            <a:ext cx="7616952" cy="3270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8350"/>
            <a:ext cx="701675"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eft Arrow 9"/>
          <p:cNvSpPr/>
          <p:nvPr/>
        </p:nvSpPr>
        <p:spPr>
          <a:xfrm>
            <a:off x="5842006" y="2966139"/>
            <a:ext cx="634994" cy="25603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876800" y="3377184"/>
            <a:ext cx="634994" cy="24324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a:off x="5578920" y="3653656"/>
            <a:ext cx="634994" cy="265773"/>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5896417" y="3919429"/>
            <a:ext cx="634994" cy="228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4724400" y="4460367"/>
            <a:ext cx="634994" cy="23596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6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purchase Membership or send donation?</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1. Click SSA Membership and Donations Tab on the Top of the homepage</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marL="0" indent="0">
              <a:buNone/>
            </a:pPr>
            <a:r>
              <a:rPr lang="en-US" sz="1600" dirty="0" smtClean="0"/>
              <a:t>2. Select your desire membership </a:t>
            </a:r>
          </a:p>
          <a:p>
            <a:pPr lvl="1">
              <a:buFont typeface="+mj-lt"/>
              <a:buAutoNum type="alphaLcParenR"/>
            </a:pPr>
            <a:r>
              <a:rPr lang="en-US" sz="1200" dirty="0" smtClean="0"/>
              <a:t>Annual Membership -$15</a:t>
            </a:r>
          </a:p>
          <a:p>
            <a:pPr lvl="1">
              <a:buFont typeface="+mj-lt"/>
              <a:buAutoNum type="alphaLcParenR"/>
            </a:pPr>
            <a:r>
              <a:rPr lang="en-US" sz="1200" dirty="0" smtClean="0"/>
              <a:t>Life-Time Membership - $150</a:t>
            </a:r>
          </a:p>
          <a:p>
            <a:pPr lvl="1">
              <a:buFont typeface="+mj-lt"/>
              <a:buAutoNum type="alphaLcParenR"/>
            </a:pPr>
            <a:r>
              <a:rPr lang="en-US" sz="1200" dirty="0" smtClean="0"/>
              <a:t>Donations - $5 or any amount ( you can select any numbers  while adding in your cart and $5 will be multiplied by  that select numbers</a:t>
            </a:r>
            <a:r>
              <a:rPr lang="en-US" sz="1600" dirty="0" smtClean="0"/>
              <a:t> </a:t>
            </a:r>
            <a:endParaRPr lang="en-US" sz="1600" dirty="0"/>
          </a:p>
          <a:p>
            <a:endParaRPr lang="en-US" sz="1600" dirty="0"/>
          </a:p>
          <a:p>
            <a:endParaRPr lang="en-US" sz="1600" dirty="0" smtClean="0"/>
          </a:p>
          <a:p>
            <a:endParaRPr lang="en-US" dirty="0"/>
          </a:p>
        </p:txBody>
      </p:sp>
      <p:sp>
        <p:nvSpPr>
          <p:cNvPr id="4" name="Slide Number Placeholder 3"/>
          <p:cNvSpPr>
            <a:spLocks noGrp="1"/>
          </p:cNvSpPr>
          <p:nvPr>
            <p:ph type="sldNum" sz="quarter" idx="12"/>
          </p:nvPr>
        </p:nvSpPr>
        <p:spPr/>
        <p:txBody>
          <a:bodyPr/>
          <a:lstStyle/>
          <a:p>
            <a:fld id="{35F86CDB-8844-43C4-857E-972CEA96CEF2}" type="slidenum">
              <a:rPr lang="en-US" smtClean="0"/>
              <a:t>11</a:t>
            </a:fld>
            <a:endParaRPr lang="en-US"/>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81200"/>
            <a:ext cx="761695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2056372" y="2590800"/>
            <a:ext cx="484632" cy="97840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50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a:t>
            </a:r>
            <a:r>
              <a:rPr lang="en-US" dirty="0" smtClean="0"/>
              <a:t>donation Continue..</a:t>
            </a:r>
            <a:endParaRPr lang="en-US" dirty="0"/>
          </a:p>
        </p:txBody>
      </p:sp>
      <p:sp>
        <p:nvSpPr>
          <p:cNvPr id="3" name="Content Placeholder 2"/>
          <p:cNvSpPr>
            <a:spLocks noGrp="1"/>
          </p:cNvSpPr>
          <p:nvPr>
            <p:ph idx="1"/>
          </p:nvPr>
        </p:nvSpPr>
        <p:spPr/>
        <p:txBody>
          <a:bodyPr>
            <a:normAutofit/>
          </a:bodyPr>
          <a:lstStyle/>
          <a:p>
            <a:pPr marL="0" indent="0">
              <a:buNone/>
            </a:pPr>
            <a:r>
              <a:rPr lang="en-US" sz="1600" dirty="0" smtClean="0"/>
              <a:t>3. Click </a:t>
            </a:r>
            <a:r>
              <a:rPr lang="en-US" sz="1600" b="1" i="1" dirty="0" smtClean="0">
                <a:solidFill>
                  <a:schemeClr val="accent6">
                    <a:lumMod val="75000"/>
                  </a:schemeClr>
                </a:solidFill>
              </a:rPr>
              <a:t>go to Cart </a:t>
            </a:r>
            <a:r>
              <a:rPr lang="en-US" sz="1600" dirty="0" smtClean="0"/>
              <a:t>option below, once your cart is launched please select the quantity if you are planning to purchase for multiple people. Then Click </a:t>
            </a:r>
            <a:r>
              <a:rPr lang="en-US" sz="1600" b="1" i="1" dirty="0" smtClean="0">
                <a:solidFill>
                  <a:schemeClr val="accent6">
                    <a:lumMod val="75000"/>
                  </a:schemeClr>
                </a:solidFill>
              </a:rPr>
              <a:t>Go to checkout </a:t>
            </a:r>
            <a:r>
              <a:rPr lang="en-US" sz="1600" dirty="0" smtClean="0"/>
              <a:t>option</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12</a:t>
            </a:fld>
            <a:endParaRPr lang="en-US"/>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554224"/>
            <a:ext cx="7696200" cy="2194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p Arrow 5"/>
          <p:cNvSpPr/>
          <p:nvPr/>
        </p:nvSpPr>
        <p:spPr>
          <a:xfrm>
            <a:off x="5135880" y="4114800"/>
            <a:ext cx="304800" cy="59436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1" y="4861560"/>
            <a:ext cx="7543799" cy="1767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wn Arrow 6"/>
          <p:cNvSpPr/>
          <p:nvPr/>
        </p:nvSpPr>
        <p:spPr>
          <a:xfrm>
            <a:off x="5410200" y="4757928"/>
            <a:ext cx="334627" cy="50596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391400" y="6172200"/>
            <a:ext cx="978408"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5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4. Click </a:t>
            </a:r>
            <a:r>
              <a:rPr lang="en-US" sz="1600" b="1" i="1" dirty="0" smtClean="0">
                <a:solidFill>
                  <a:schemeClr val="accent6">
                    <a:lumMod val="75000"/>
                  </a:schemeClr>
                </a:solidFill>
              </a:rPr>
              <a:t>Log in </a:t>
            </a:r>
            <a:r>
              <a:rPr lang="en-US" sz="1600" dirty="0" smtClean="0"/>
              <a:t>option if you already have an account if not then create an account </a:t>
            </a:r>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13</a:t>
            </a:fld>
            <a:endParaRPr lang="en-US"/>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590800"/>
            <a:ext cx="5085623"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5"/>
          <p:cNvSpPr/>
          <p:nvPr/>
        </p:nvSpPr>
        <p:spPr>
          <a:xfrm>
            <a:off x="5410200" y="5105400"/>
            <a:ext cx="489204" cy="304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1143000" y="4343400"/>
            <a:ext cx="304800" cy="6096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234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5. Fill up below details and Click Next</a:t>
            </a: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14</a:t>
            </a:fld>
            <a:endParaRPr lang="en-US"/>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216" y="2057400"/>
            <a:ext cx="4940645" cy="301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wn Arrow 5"/>
          <p:cNvSpPr/>
          <p:nvPr/>
        </p:nvSpPr>
        <p:spPr>
          <a:xfrm>
            <a:off x="2390830" y="2611918"/>
            <a:ext cx="242316" cy="216408"/>
          </a:xfrm>
          <a:prstGeom prst="downArrow">
            <a:avLst>
              <a:gd name="adj1" fmla="val 50000"/>
              <a:gd name="adj2" fmla="val 5898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895600" y="2514600"/>
            <a:ext cx="381000" cy="216408"/>
          </a:xfrm>
          <a:prstGeom prst="downArrow">
            <a:avLst>
              <a:gd name="adj1" fmla="val 50000"/>
              <a:gd name="adj2" fmla="val 550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665803" y="3200400"/>
            <a:ext cx="298704" cy="159258"/>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3352800" y="3359658"/>
            <a:ext cx="457200" cy="20650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3657600" y="3649055"/>
            <a:ext cx="457200" cy="20650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227614" y="3884949"/>
            <a:ext cx="457200" cy="20650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2539202" y="4099071"/>
            <a:ext cx="457200" cy="20650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953000" y="4724400"/>
            <a:ext cx="457200" cy="20650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53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6. Since we are using </a:t>
            </a:r>
            <a:r>
              <a:rPr lang="en-US" sz="1600" dirty="0" err="1" smtClean="0"/>
              <a:t>zelle</a:t>
            </a:r>
            <a:r>
              <a:rPr lang="en-US" sz="1600" dirty="0" smtClean="0"/>
              <a:t>(Quick Pay) as a  payment method no need to fill up any payment details here.</a:t>
            </a:r>
          </a:p>
          <a:p>
            <a:pPr marL="0" indent="0">
              <a:buNone/>
            </a:pPr>
            <a:r>
              <a:rPr lang="en-US" sz="1600" dirty="0" smtClean="0"/>
              <a:t>Now Click </a:t>
            </a:r>
            <a:r>
              <a:rPr lang="en-US" sz="1600" b="1" i="1" dirty="0" smtClean="0">
                <a:solidFill>
                  <a:schemeClr val="accent6">
                    <a:lumMod val="75000"/>
                  </a:schemeClr>
                </a:solidFill>
              </a:rPr>
              <a:t>Next</a:t>
            </a:r>
          </a:p>
          <a:p>
            <a:pPr marL="0" indent="0">
              <a:buNone/>
            </a:pPr>
            <a:endParaRPr lang="en-US" sz="1600" b="1" i="1" dirty="0">
              <a:solidFill>
                <a:schemeClr val="accent6">
                  <a:lumMod val="75000"/>
                </a:schemeClr>
              </a:solidFill>
            </a:endParaRPr>
          </a:p>
          <a:p>
            <a:pPr marL="0" indent="0">
              <a:buNone/>
            </a:pPr>
            <a:endParaRPr lang="en-US" sz="1600" b="1" i="1" dirty="0" smtClean="0">
              <a:solidFill>
                <a:schemeClr val="accent6">
                  <a:lumMod val="75000"/>
                </a:schemeClr>
              </a:solidFill>
            </a:endParaRPr>
          </a:p>
          <a:p>
            <a:pPr marL="0" indent="0">
              <a:buNone/>
            </a:pPr>
            <a:endParaRPr lang="en-US" sz="1600" b="1" i="1" dirty="0">
              <a:solidFill>
                <a:schemeClr val="accent6">
                  <a:lumMod val="75000"/>
                </a:schemeClr>
              </a:solidFill>
            </a:endParaRPr>
          </a:p>
          <a:p>
            <a:pPr marL="0" indent="0">
              <a:buNone/>
            </a:pPr>
            <a:endParaRPr lang="en-US" sz="1600" b="1" i="1" dirty="0">
              <a:solidFill>
                <a:schemeClr val="accent6">
                  <a:lumMod val="75000"/>
                </a:schemeClr>
              </a:solidFill>
            </a:endParaRPr>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15</a:t>
            </a:fld>
            <a:endParaRPr lang="en-US"/>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798" y="2971800"/>
            <a:ext cx="7793297" cy="1554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858000" y="4191000"/>
            <a:ext cx="673608" cy="24639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575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7</a:t>
            </a:r>
            <a:r>
              <a:rPr lang="en-US" sz="1600" dirty="0"/>
              <a:t>. </a:t>
            </a:r>
            <a:r>
              <a:rPr lang="en-US" sz="1600" dirty="0" smtClean="0"/>
              <a:t>Check Your order Conformation page, in Remark box please mention if you paying for you alone say myself or if it is for multiple persons please give everyone's name there. Now Click </a:t>
            </a:r>
            <a:r>
              <a:rPr lang="en-US" sz="1600" b="1" i="1" dirty="0" smtClean="0">
                <a:solidFill>
                  <a:schemeClr val="accent6">
                    <a:lumMod val="75000"/>
                  </a:schemeClr>
                </a:solidFill>
              </a:rPr>
              <a:t>buy now </a:t>
            </a:r>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16</a:t>
            </a:fld>
            <a:endParaRPr lang="en-US"/>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720" y="2579942"/>
            <a:ext cx="7772400" cy="290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5550408" y="5257800"/>
            <a:ext cx="978408" cy="31780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2971800" y="4419600"/>
            <a:ext cx="304800" cy="4450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896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8. Final Page ,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17</a:t>
            </a:fld>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790"/>
            <a:ext cx="6035040" cy="1867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9583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lstStyle/>
          <a:p>
            <a:pPr marL="0" indent="0">
              <a:buNone/>
            </a:pPr>
            <a:r>
              <a:rPr lang="en-US" sz="1600" dirty="0"/>
              <a:t>9. Please check </a:t>
            </a:r>
            <a:r>
              <a:rPr lang="en-US" sz="1600" dirty="0" smtClean="0"/>
              <a:t>your inbox for payment instructions. Please send Payment via </a:t>
            </a:r>
            <a:r>
              <a:rPr lang="en-US" sz="1600" dirty="0" err="1" smtClean="0"/>
              <a:t>Zelle</a:t>
            </a:r>
            <a:r>
              <a:rPr lang="en-US" sz="1600" dirty="0" smtClean="0"/>
              <a:t> using our organization’s email Id.</a:t>
            </a:r>
          </a:p>
          <a:p>
            <a:pPr marL="0" indent="0">
              <a:buNone/>
            </a:pPr>
            <a:endParaRPr lang="en-US" sz="1600" dirty="0" smtClean="0"/>
          </a:p>
          <a:p>
            <a:pPr marL="457200" lvl="1" indent="0">
              <a:buNone/>
            </a:pPr>
            <a:r>
              <a:rPr lang="en-US" sz="1200" dirty="0" smtClean="0"/>
              <a:t>    </a:t>
            </a:r>
          </a:p>
          <a:p>
            <a:pPr marL="0" indent="0">
              <a:buNone/>
            </a:pPr>
            <a:endParaRPr lang="en-US" sz="1600" dirty="0"/>
          </a:p>
          <a:p>
            <a:pPr marL="0" indent="0">
              <a:buNone/>
            </a:pPr>
            <a:endParaRPr lang="en-US" sz="16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35F86CDB-8844-43C4-857E-972CEA96CEF2}" type="slidenum">
              <a:rPr lang="en-US" smtClean="0"/>
              <a:t>18</a:t>
            </a:fld>
            <a:endParaRPr lang="en-US"/>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6913124" cy="466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990600" y="5410200"/>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2133600" y="2438400"/>
            <a:ext cx="484632" cy="4892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944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Membership or donation Continue..</a:t>
            </a:r>
          </a:p>
        </p:txBody>
      </p:sp>
      <p:sp>
        <p:nvSpPr>
          <p:cNvPr id="3" name="Content Placeholder 2"/>
          <p:cNvSpPr>
            <a:spLocks noGrp="1"/>
          </p:cNvSpPr>
          <p:nvPr>
            <p:ph idx="1"/>
          </p:nvPr>
        </p:nvSpPr>
        <p:spPr/>
        <p:txBody>
          <a:bodyPr>
            <a:normAutofit/>
          </a:bodyPr>
          <a:lstStyle/>
          <a:p>
            <a:pPr marL="0" indent="0">
              <a:buNone/>
            </a:pPr>
            <a:r>
              <a:rPr lang="en-US" sz="1600" dirty="0" smtClean="0"/>
              <a:t>10. you can check payment status by clicking below blue link</a:t>
            </a:r>
          </a:p>
          <a:p>
            <a:endParaRPr lang="en-US" sz="1600" dirty="0"/>
          </a:p>
          <a:p>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19</a:t>
            </a:fld>
            <a:endParaRPr lang="en-US"/>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39" y="1981200"/>
            <a:ext cx="6217920" cy="4380488"/>
          </a:xfrm>
          <a:prstGeom prst="rect">
            <a:avLst/>
          </a:prstGeom>
          <a:solidFill>
            <a:srgbClr val="FFFF00"/>
          </a:solidFill>
          <a:ln>
            <a:noFill/>
          </a:ln>
        </p:spPr>
      </p:pic>
      <p:sp>
        <p:nvSpPr>
          <p:cNvPr id="5" name="Down Arrow 4"/>
          <p:cNvSpPr/>
          <p:nvPr/>
        </p:nvSpPr>
        <p:spPr>
          <a:xfrm>
            <a:off x="667839" y="5562600"/>
            <a:ext cx="318516" cy="597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77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 Desktop View</a:t>
            </a:r>
            <a:endParaRPr lang="en-US" dirty="0"/>
          </a:p>
        </p:txBody>
      </p:sp>
      <p:sp>
        <p:nvSpPr>
          <p:cNvPr id="4" name="Content Placeholder 3"/>
          <p:cNvSpPr>
            <a:spLocks noGrp="1"/>
          </p:cNvSpPr>
          <p:nvPr>
            <p:ph idx="1"/>
          </p:nvPr>
        </p:nvSpPr>
        <p:spPr/>
        <p:txBody>
          <a:bodyPr>
            <a:normAutofit/>
          </a:bodyPr>
          <a:lstStyle/>
          <a:p>
            <a:endParaRPr lang="en-US" sz="1600" dirty="0"/>
          </a:p>
          <a:p>
            <a:pPr marL="0" indent="0">
              <a:buNone/>
            </a:pPr>
            <a:endParaRPr lang="en-US" sz="1600" dirty="0"/>
          </a:p>
        </p:txBody>
      </p:sp>
      <p:sp>
        <p:nvSpPr>
          <p:cNvPr id="7" name="Slide Number Placeholder 6"/>
          <p:cNvSpPr>
            <a:spLocks noGrp="1"/>
          </p:cNvSpPr>
          <p:nvPr>
            <p:ph type="sldNum" sz="quarter" idx="12"/>
          </p:nvPr>
        </p:nvSpPr>
        <p:spPr/>
        <p:txBody>
          <a:bodyPr/>
          <a:lstStyle/>
          <a:p>
            <a:fld id="{35F86CDB-8844-43C4-857E-972CEA96CEF2}" type="slidenum">
              <a:rPr lang="en-US" smtClean="0"/>
              <a:t>2</a:t>
            </a:fld>
            <a:endParaRPr lang="en-US"/>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6" y="1752600"/>
            <a:ext cx="8077204" cy="449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173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Finally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r>
              <a:rPr lang="en-US" b="1" i="1" dirty="0"/>
              <a:t> </a:t>
            </a:r>
            <a:r>
              <a:rPr lang="en-US" b="1" i="1" dirty="0" smtClean="0"/>
              <a:t>       Thank you for Joining us. Please share your </a:t>
            </a:r>
          </a:p>
          <a:p>
            <a:pPr marL="0" indent="0">
              <a:buNone/>
            </a:pPr>
            <a:r>
              <a:rPr lang="en-US" b="1" i="1" dirty="0" smtClean="0"/>
              <a:t>valuable feedback via Facebook page or website.</a:t>
            </a:r>
          </a:p>
          <a:p>
            <a:pPr marL="0" indent="0">
              <a:buNone/>
            </a:pPr>
            <a:endParaRPr lang="en-US" b="1" i="1" dirty="0"/>
          </a:p>
          <a:p>
            <a:pPr marL="0" indent="0">
              <a:buNone/>
            </a:pPr>
            <a:endParaRPr lang="en-US" b="1" i="1" dirty="0" smtClean="0"/>
          </a:p>
          <a:p>
            <a:pPr marL="0" indent="0">
              <a:buNone/>
            </a:pPr>
            <a:r>
              <a:rPr lang="en-US" b="1" i="1" dirty="0" smtClean="0"/>
              <a:t>                                The End!!</a:t>
            </a:r>
            <a:endParaRPr lang="en-US" b="1" i="1" dirty="0"/>
          </a:p>
        </p:txBody>
      </p:sp>
      <p:sp>
        <p:nvSpPr>
          <p:cNvPr id="4" name="Slide Number Placeholder 3"/>
          <p:cNvSpPr>
            <a:spLocks noGrp="1"/>
          </p:cNvSpPr>
          <p:nvPr>
            <p:ph type="sldNum" sz="quarter" idx="12"/>
          </p:nvPr>
        </p:nvSpPr>
        <p:spPr/>
        <p:txBody>
          <a:bodyPr/>
          <a:lstStyle/>
          <a:p>
            <a:fld id="{35F86CDB-8844-43C4-857E-972CEA96CEF2}" type="slidenum">
              <a:rPr lang="en-US" smtClean="0"/>
              <a:t>20</a:t>
            </a:fld>
            <a:endParaRPr lang="en-US"/>
          </a:p>
        </p:txBody>
      </p:sp>
    </p:spTree>
    <p:extLst>
      <p:ext uri="{BB962C8B-B14F-4D97-AF65-F5344CB8AC3E}">
        <p14:creationId xmlns:p14="http://schemas.microsoft.com/office/powerpoint/2010/main" val="2865085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Homepage – Mobile View</a:t>
            </a:r>
            <a:endParaRPr lang="en-US" dirty="0"/>
          </a:p>
        </p:txBody>
      </p:sp>
      <p:sp>
        <p:nvSpPr>
          <p:cNvPr id="4" name="Content Placeholder 3"/>
          <p:cNvSpPr>
            <a:spLocks noGrp="1"/>
          </p:cNvSpPr>
          <p:nvPr>
            <p:ph idx="1"/>
          </p:nvPr>
        </p:nvSpPr>
        <p:spPr/>
        <p:txBody>
          <a:bodyPr>
            <a:normAutofit/>
          </a:bodyPr>
          <a:lstStyle/>
          <a:p>
            <a:endParaRPr lang="en-US" sz="1600" dirty="0"/>
          </a:p>
          <a:p>
            <a:pPr marL="0" indent="0">
              <a:buNone/>
            </a:pPr>
            <a:endParaRPr lang="en-US" sz="1600" dirty="0"/>
          </a:p>
        </p:txBody>
      </p:sp>
      <p:sp>
        <p:nvSpPr>
          <p:cNvPr id="7" name="Slide Number Placeholder 6"/>
          <p:cNvSpPr>
            <a:spLocks noGrp="1"/>
          </p:cNvSpPr>
          <p:nvPr>
            <p:ph type="sldNum" sz="quarter" idx="12"/>
          </p:nvPr>
        </p:nvSpPr>
        <p:spPr/>
        <p:txBody>
          <a:bodyPr/>
          <a:lstStyle/>
          <a:p>
            <a:fld id="{35F86CDB-8844-43C4-857E-972CEA96CEF2}" type="slidenum">
              <a:rPr lang="en-US" smtClean="0"/>
              <a:t>3</a:t>
            </a:fld>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981200"/>
            <a:ext cx="2590800" cy="4340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27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Introduction of SSA</a:t>
            </a:r>
            <a:endParaRPr lang="en-US" dirty="0"/>
          </a:p>
        </p:txBody>
      </p:sp>
      <p:sp>
        <p:nvSpPr>
          <p:cNvPr id="3" name="Text Placeholder 2"/>
          <p:cNvSpPr>
            <a:spLocks noGrp="1"/>
          </p:cNvSpPr>
          <p:nvPr>
            <p:ph type="body" idx="1"/>
          </p:nvPr>
        </p:nvSpPr>
        <p:spPr/>
        <p:txBody>
          <a:bodyPr/>
          <a:lstStyle/>
          <a:p>
            <a:r>
              <a:rPr lang="en-US" dirty="0" smtClean="0"/>
              <a:t>About SSA </a:t>
            </a:r>
            <a:endParaRPr lang="en-US" dirty="0"/>
          </a:p>
        </p:txBody>
      </p:sp>
      <p:sp>
        <p:nvSpPr>
          <p:cNvPr id="7" name="Slide Number Placeholder 6"/>
          <p:cNvSpPr>
            <a:spLocks noGrp="1"/>
          </p:cNvSpPr>
          <p:nvPr>
            <p:ph type="sldNum" sz="quarter" idx="12"/>
          </p:nvPr>
        </p:nvSpPr>
        <p:spPr/>
        <p:txBody>
          <a:bodyPr/>
          <a:lstStyle/>
          <a:p>
            <a:fld id="{35F86CDB-8844-43C4-857E-972CEA96CEF2}" type="slidenum">
              <a:rPr lang="en-US" smtClean="0"/>
              <a:t>4</a:t>
            </a:fld>
            <a:endParaRPr lang="en-US"/>
          </a:p>
        </p:txBody>
      </p:sp>
      <p:pic>
        <p:nvPicPr>
          <p:cNvPr id="1026" name="Picture 2"/>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1142998" y="2743200"/>
            <a:ext cx="7508660"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110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sign up An Account?</a:t>
            </a:r>
            <a:endParaRPr lang="en-US" dirty="0"/>
          </a:p>
        </p:txBody>
      </p:sp>
      <p:sp>
        <p:nvSpPr>
          <p:cNvPr id="4" name="Content Placeholder 3"/>
          <p:cNvSpPr>
            <a:spLocks noGrp="1"/>
          </p:cNvSpPr>
          <p:nvPr>
            <p:ph idx="1"/>
          </p:nvPr>
        </p:nvSpPr>
        <p:spPr/>
        <p:txBody>
          <a:bodyPr>
            <a:normAutofit/>
          </a:bodyPr>
          <a:lstStyle/>
          <a:p>
            <a:pPr marL="0" indent="0">
              <a:buNone/>
            </a:pPr>
            <a:r>
              <a:rPr lang="en-US" sz="1600" dirty="0" smtClean="0"/>
              <a:t>1. Please </a:t>
            </a:r>
            <a:r>
              <a:rPr lang="en-US" sz="1600" dirty="0"/>
              <a:t>Launch </a:t>
            </a:r>
            <a:r>
              <a:rPr lang="en-US" sz="1600" dirty="0" smtClean="0"/>
              <a:t>SSA website </a:t>
            </a:r>
            <a:r>
              <a:rPr lang="en-US" sz="1600" u="sng" dirty="0" smtClean="0">
                <a:hlinkClick r:id="rId3"/>
              </a:rPr>
              <a:t>www.sindhulisamajusa.org</a:t>
            </a:r>
            <a:endParaRPr lang="en-US" sz="1600" u="sng" dirty="0" smtClean="0"/>
          </a:p>
          <a:p>
            <a:pPr marL="0" indent="0">
              <a:buNone/>
            </a:pPr>
            <a:r>
              <a:rPr lang="en-US" sz="1600" dirty="0" smtClean="0"/>
              <a:t>2. Click an image option top right side corner of the homepage. Please refer yellow Arrow on below screen shot.</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sz="1600" dirty="0" smtClean="0"/>
              <a:t>3. Once you click there it will launch login page .. For the first time users please click </a:t>
            </a:r>
            <a:r>
              <a:rPr lang="en-US" sz="1600" b="1" i="1" u="sng" dirty="0">
                <a:solidFill>
                  <a:srgbClr val="FF0000"/>
                </a:solidFill>
              </a:rPr>
              <a:t>N</a:t>
            </a:r>
            <a:r>
              <a:rPr lang="en-US" sz="1600" b="1" i="1" u="sng" dirty="0" smtClean="0">
                <a:solidFill>
                  <a:srgbClr val="FF0000"/>
                </a:solidFill>
              </a:rPr>
              <a:t>eed an account?</a:t>
            </a:r>
            <a:r>
              <a:rPr lang="en-US" sz="1600" dirty="0" smtClean="0"/>
              <a:t> Option</a:t>
            </a:r>
          </a:p>
          <a:p>
            <a:endParaRPr lang="en-US" sz="1600" dirty="0"/>
          </a:p>
          <a:p>
            <a:endParaRPr lang="en-US" sz="1600" dirty="0"/>
          </a:p>
        </p:txBody>
      </p:sp>
      <p:sp>
        <p:nvSpPr>
          <p:cNvPr id="7" name="Slide Number Placeholder 6"/>
          <p:cNvSpPr>
            <a:spLocks noGrp="1"/>
          </p:cNvSpPr>
          <p:nvPr>
            <p:ph type="sldNum" sz="quarter" idx="12"/>
          </p:nvPr>
        </p:nvSpPr>
        <p:spPr/>
        <p:txBody>
          <a:bodyPr/>
          <a:lstStyle/>
          <a:p>
            <a:fld id="{35F86CDB-8844-43C4-857E-972CEA96CEF2}" type="slidenum">
              <a:rPr lang="en-US" smtClean="0"/>
              <a:t>5</a:t>
            </a:fld>
            <a:endParaRPr lang="en-US"/>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14600"/>
            <a:ext cx="7620001"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a:off x="8207266" y="2971800"/>
            <a:ext cx="228600" cy="30847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4572000"/>
            <a:ext cx="7616952" cy="1669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a:off x="3505200" y="5916077"/>
            <a:ext cx="417786" cy="19735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7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 Continue</a:t>
            </a:r>
            <a:endParaRPr lang="en-US" dirty="0"/>
          </a:p>
        </p:txBody>
      </p:sp>
      <p:sp>
        <p:nvSpPr>
          <p:cNvPr id="3" name="Content Placeholder 2"/>
          <p:cNvSpPr>
            <a:spLocks noGrp="1"/>
          </p:cNvSpPr>
          <p:nvPr>
            <p:ph idx="1"/>
          </p:nvPr>
        </p:nvSpPr>
        <p:spPr/>
        <p:txBody>
          <a:bodyPr/>
          <a:lstStyle/>
          <a:p>
            <a:pPr marL="0" indent="0">
              <a:buNone/>
            </a:pPr>
            <a:r>
              <a:rPr lang="en-US" sz="1600" dirty="0" smtClean="0"/>
              <a:t>4. </a:t>
            </a:r>
            <a:r>
              <a:rPr lang="en-US" sz="1600" dirty="0"/>
              <a:t>E</a:t>
            </a:r>
            <a:r>
              <a:rPr lang="en-US" sz="1600" dirty="0" smtClean="0"/>
              <a:t>nter your </a:t>
            </a:r>
            <a:r>
              <a:rPr lang="en-US" sz="1600" b="1" i="1" dirty="0" smtClean="0">
                <a:solidFill>
                  <a:schemeClr val="accent6">
                    <a:lumMod val="75000"/>
                  </a:schemeClr>
                </a:solidFill>
              </a:rPr>
              <a:t>Email address </a:t>
            </a:r>
          </a:p>
          <a:p>
            <a:pPr marL="0" indent="0">
              <a:buNone/>
            </a:pPr>
            <a:r>
              <a:rPr lang="en-US" sz="1600" dirty="0" smtClean="0"/>
              <a:t>5. Enter Your Desire </a:t>
            </a:r>
            <a:r>
              <a:rPr lang="en-US" sz="1600" b="1" i="1" dirty="0" smtClean="0">
                <a:solidFill>
                  <a:schemeClr val="accent6">
                    <a:lumMod val="75000"/>
                  </a:schemeClr>
                </a:solidFill>
              </a:rPr>
              <a:t>password</a:t>
            </a:r>
            <a:r>
              <a:rPr lang="en-US" sz="1600" dirty="0" smtClean="0"/>
              <a:t> and </a:t>
            </a:r>
            <a:r>
              <a:rPr lang="en-US" sz="1600" b="1" i="1" dirty="0" smtClean="0">
                <a:solidFill>
                  <a:schemeClr val="accent6">
                    <a:lumMod val="75000"/>
                  </a:schemeClr>
                </a:solidFill>
              </a:rPr>
              <a:t>confirm password</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smtClean="0"/>
              <a:t>6. Then Click </a:t>
            </a:r>
            <a:r>
              <a:rPr lang="en-US" sz="1600" b="1" i="1" dirty="0" smtClean="0">
                <a:solidFill>
                  <a:schemeClr val="accent6">
                    <a:lumMod val="75000"/>
                  </a:schemeClr>
                </a:solidFill>
              </a:rPr>
              <a:t>create account </a:t>
            </a:r>
            <a:r>
              <a:rPr lang="en-US" sz="1600" dirty="0" smtClean="0"/>
              <a:t>options</a:t>
            </a:r>
          </a:p>
          <a:p>
            <a:pPr marL="0" indent="0">
              <a:buNone/>
            </a:pPr>
            <a:endParaRPr lang="en-US" sz="1600" dirty="0" smtClean="0"/>
          </a:p>
        </p:txBody>
      </p:sp>
      <p:sp>
        <p:nvSpPr>
          <p:cNvPr id="5" name="Slide Number Placeholder 4"/>
          <p:cNvSpPr>
            <a:spLocks noGrp="1"/>
          </p:cNvSpPr>
          <p:nvPr>
            <p:ph type="sldNum" sz="quarter" idx="12"/>
          </p:nvPr>
        </p:nvSpPr>
        <p:spPr/>
        <p:txBody>
          <a:bodyPr/>
          <a:lstStyle/>
          <a:p>
            <a:fld id="{35F86CDB-8844-43C4-857E-972CEA96CEF2}" type="slidenum">
              <a:rPr lang="en-US" smtClean="0"/>
              <a:t>6</a:t>
            </a:fld>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286000"/>
            <a:ext cx="7616952" cy="162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 y="4343400"/>
            <a:ext cx="7616952" cy="1623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a:off x="4448556" y="3201760"/>
            <a:ext cx="413657" cy="1551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4448556" y="3356881"/>
            <a:ext cx="413657" cy="1551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4448555" y="3512002"/>
            <a:ext cx="413657" cy="1551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 Arrow 13"/>
          <p:cNvSpPr/>
          <p:nvPr/>
        </p:nvSpPr>
        <p:spPr>
          <a:xfrm>
            <a:off x="4268941" y="5715000"/>
            <a:ext cx="413657" cy="15512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204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up Continue </a:t>
            </a:r>
            <a:endParaRPr lang="en-US" dirty="0"/>
          </a:p>
        </p:txBody>
      </p:sp>
      <p:sp>
        <p:nvSpPr>
          <p:cNvPr id="3" name="Content Placeholder 2"/>
          <p:cNvSpPr>
            <a:spLocks noGrp="1"/>
          </p:cNvSpPr>
          <p:nvPr>
            <p:ph idx="1"/>
          </p:nvPr>
        </p:nvSpPr>
        <p:spPr/>
        <p:txBody>
          <a:bodyPr/>
          <a:lstStyle/>
          <a:p>
            <a:pPr marL="0" indent="0">
              <a:buNone/>
            </a:pPr>
            <a:r>
              <a:rPr lang="en-US" sz="1600" dirty="0" smtClean="0"/>
              <a:t>7. Please check your inbox, you should receive an email to verify your email address. Similar as below, </a:t>
            </a:r>
          </a:p>
          <a:p>
            <a:pPr marL="0" indent="0">
              <a:buNone/>
            </a:pPr>
            <a:r>
              <a:rPr lang="en-US" sz="1600" dirty="0"/>
              <a:t> </a:t>
            </a:r>
            <a:r>
              <a:rPr lang="en-US" sz="1600" dirty="0" smtClean="0"/>
              <a:t>8. Please click below blue link to verify your email.</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p:txBody>
      </p:sp>
      <p:sp>
        <p:nvSpPr>
          <p:cNvPr id="5" name="Slide Number Placeholder 4"/>
          <p:cNvSpPr>
            <a:spLocks noGrp="1"/>
          </p:cNvSpPr>
          <p:nvPr>
            <p:ph type="sldNum" sz="quarter" idx="12"/>
          </p:nvPr>
        </p:nvSpPr>
        <p:spPr/>
        <p:txBody>
          <a:bodyPr/>
          <a:lstStyle/>
          <a:p>
            <a:fld id="{35F86CDB-8844-43C4-857E-972CEA96CEF2}" type="slidenum">
              <a:rPr lang="en-US" smtClean="0"/>
              <a:t>7</a:t>
            </a:fld>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38400"/>
            <a:ext cx="7616952" cy="2422271"/>
          </a:xfrm>
          <a:prstGeom prst="rect">
            <a:avLst/>
          </a:prstGeom>
          <a:solidFill>
            <a:srgbClr val="FFFF00"/>
          </a:solidFill>
          <a:ln>
            <a:noFill/>
          </a:ln>
        </p:spPr>
      </p:pic>
      <p:sp>
        <p:nvSpPr>
          <p:cNvPr id="6" name="Left Arrow 5"/>
          <p:cNvSpPr/>
          <p:nvPr/>
        </p:nvSpPr>
        <p:spPr>
          <a:xfrm>
            <a:off x="6324600" y="4038600"/>
            <a:ext cx="978408" cy="30480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11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 .. Continue</a:t>
            </a:r>
          </a:p>
        </p:txBody>
      </p:sp>
      <p:sp>
        <p:nvSpPr>
          <p:cNvPr id="3" name="Content Placeholder 2"/>
          <p:cNvSpPr>
            <a:spLocks noGrp="1"/>
          </p:cNvSpPr>
          <p:nvPr>
            <p:ph idx="1"/>
          </p:nvPr>
        </p:nvSpPr>
        <p:spPr/>
        <p:txBody>
          <a:bodyPr>
            <a:normAutofit/>
          </a:bodyPr>
          <a:lstStyle/>
          <a:p>
            <a:pPr marL="0" indent="0">
              <a:buNone/>
            </a:pPr>
            <a:r>
              <a:rPr lang="en-US" sz="1600" dirty="0"/>
              <a:t>9. Once you click there it will take you to the login page, where you could see email verified      notifications</a:t>
            </a:r>
          </a:p>
          <a:p>
            <a:pPr marL="0" indent="0">
              <a:buNone/>
            </a:pPr>
            <a:r>
              <a:rPr lang="en-US" sz="1600" dirty="0"/>
              <a:t>10 . Enter your email address and Password you have created before. (same email)</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8</a:t>
            </a:fld>
            <a:endParaRPr lang="en-US"/>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514600"/>
            <a:ext cx="7478462"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657600"/>
            <a:ext cx="10064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eft Arrow 5"/>
          <p:cNvSpPr/>
          <p:nvPr/>
        </p:nvSpPr>
        <p:spPr>
          <a:xfrm>
            <a:off x="5105400" y="4626429"/>
            <a:ext cx="489204" cy="152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5105400" y="4855028"/>
            <a:ext cx="489204" cy="17417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776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 up .. Continue</a:t>
            </a:r>
          </a:p>
        </p:txBody>
      </p:sp>
      <p:sp>
        <p:nvSpPr>
          <p:cNvPr id="3" name="Content Placeholder 2"/>
          <p:cNvSpPr>
            <a:spLocks noGrp="1"/>
          </p:cNvSpPr>
          <p:nvPr>
            <p:ph idx="1"/>
          </p:nvPr>
        </p:nvSpPr>
        <p:spPr/>
        <p:txBody>
          <a:bodyPr>
            <a:normAutofit/>
          </a:bodyPr>
          <a:lstStyle/>
          <a:p>
            <a:pPr marL="0" indent="0">
              <a:buNone/>
            </a:pPr>
            <a:endParaRPr lang="en-US" sz="1600" dirty="0" smtClean="0"/>
          </a:p>
          <a:p>
            <a:pPr marL="0" indent="0">
              <a:buNone/>
            </a:pPr>
            <a:endParaRPr lang="en-US" sz="1600" dirty="0"/>
          </a:p>
          <a:p>
            <a:pPr marL="0" indent="0">
              <a:buNone/>
            </a:pPr>
            <a:r>
              <a:rPr lang="en-US" sz="1600" dirty="0" smtClean="0"/>
              <a:t>11.Once you are login please click </a:t>
            </a:r>
            <a:r>
              <a:rPr lang="en-US" sz="1600" b="1" i="1" dirty="0" smtClean="0">
                <a:solidFill>
                  <a:schemeClr val="accent6">
                    <a:lumMod val="75000"/>
                  </a:schemeClr>
                </a:solidFill>
              </a:rPr>
              <a:t>My information </a:t>
            </a:r>
            <a:r>
              <a:rPr lang="en-US" sz="1600" dirty="0" smtClean="0"/>
              <a:t>option and update your details</a:t>
            </a:r>
          </a:p>
          <a:p>
            <a:pPr marL="0" indent="0">
              <a:buNone/>
            </a:pPr>
            <a:endParaRPr lang="en-US" sz="1600" dirty="0"/>
          </a:p>
        </p:txBody>
      </p:sp>
      <p:sp>
        <p:nvSpPr>
          <p:cNvPr id="4" name="Slide Number Placeholder 3"/>
          <p:cNvSpPr>
            <a:spLocks noGrp="1"/>
          </p:cNvSpPr>
          <p:nvPr>
            <p:ph type="sldNum" sz="quarter" idx="12"/>
          </p:nvPr>
        </p:nvSpPr>
        <p:spPr/>
        <p:txBody>
          <a:bodyPr/>
          <a:lstStyle/>
          <a:p>
            <a:fld id="{35F86CDB-8844-43C4-857E-972CEA96CEF2}" type="slidenum">
              <a:rPr lang="en-US" smtClean="0"/>
              <a:t>9</a:t>
            </a:fld>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47884"/>
            <a:ext cx="7948124"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85870"/>
            <a:ext cx="1006475"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587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8823</TotalTime>
  <Words>707</Words>
  <Application>Microsoft Office PowerPoint</Application>
  <PresentationFormat>On-screen Show (4:3)</PresentationFormat>
  <Paragraphs>198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Executive</vt:lpstr>
      <vt:lpstr>Sindhuli Society Of America</vt:lpstr>
      <vt:lpstr>Homepage – Desktop View</vt:lpstr>
      <vt:lpstr>Homepage – Mobile View</vt:lpstr>
      <vt:lpstr>Short Introduction of SSA</vt:lpstr>
      <vt:lpstr>How to sign up An Account?</vt:lpstr>
      <vt:lpstr>Sign up .. Continue</vt:lpstr>
      <vt:lpstr>Sign up Continue </vt:lpstr>
      <vt:lpstr>Sign up .. Continue</vt:lpstr>
      <vt:lpstr>Sign up .. Continue</vt:lpstr>
      <vt:lpstr>Sign up .. Continue</vt:lpstr>
      <vt:lpstr>How to purchase Membership or send donation?</vt:lpstr>
      <vt:lpstr>Membership or donation Continue..</vt:lpstr>
      <vt:lpstr>Membership or donation Continue..</vt:lpstr>
      <vt:lpstr>Membership or donation Continue..</vt:lpstr>
      <vt:lpstr>Membership or donation Continue..</vt:lpstr>
      <vt:lpstr>Membership or donation Continue..</vt:lpstr>
      <vt:lpstr>Membership or donation Continue..</vt:lpstr>
      <vt:lpstr>Membership or donation Continue..</vt:lpstr>
      <vt:lpstr>Membership or donation Continue..</vt:lpstr>
      <vt:lpstr>Finally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Arjun</dc:creator>
  <cp:lastModifiedBy>Arjun</cp:lastModifiedBy>
  <cp:revision>62</cp:revision>
  <dcterms:created xsi:type="dcterms:W3CDTF">2023-02-16T15:30:19Z</dcterms:created>
  <dcterms:modified xsi:type="dcterms:W3CDTF">2023-02-24T13:23:56Z</dcterms:modified>
</cp:coreProperties>
</file>